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A176EE-3354-4C8E-A6E9-D86AE40B573D}" v="39" dt="2021-09-20T04:55:02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037"/>
    <p:restoredTop sz="92780"/>
  </p:normalViewPr>
  <p:slideViewPr>
    <p:cSldViewPr snapToGrid="0" snapToObjects="1">
      <p:cViewPr varScale="1">
        <p:scale>
          <a:sx n="79" d="100"/>
          <a:sy n="79" d="100"/>
        </p:scale>
        <p:origin x="1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A651EA-3B61-4F3E-9BB4-F40353E9FD1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E4D6279-B281-4905-8990-C8DBB8A36514}">
      <dgm:prSet/>
      <dgm:spPr/>
      <dgm:t>
        <a:bodyPr/>
        <a:lstStyle/>
        <a:p>
          <a:r>
            <a:rPr lang="ko-KR"/>
            <a:t>제출 기한 </a:t>
          </a:r>
          <a:endParaRPr lang="en-US"/>
        </a:p>
      </dgm:t>
    </dgm:pt>
    <dgm:pt modelId="{4A051924-F50C-49FA-8350-5120A286CA87}" type="parTrans" cxnId="{9B253B56-7AE5-47B1-A576-799348AAB3B7}">
      <dgm:prSet/>
      <dgm:spPr/>
      <dgm:t>
        <a:bodyPr/>
        <a:lstStyle/>
        <a:p>
          <a:endParaRPr lang="en-US"/>
        </a:p>
      </dgm:t>
    </dgm:pt>
    <dgm:pt modelId="{4B90E63B-80E9-4DA4-BBA5-2472E962CC5D}" type="sibTrans" cxnId="{9B253B56-7AE5-47B1-A576-799348AAB3B7}">
      <dgm:prSet/>
      <dgm:spPr/>
      <dgm:t>
        <a:bodyPr/>
        <a:lstStyle/>
        <a:p>
          <a:endParaRPr lang="en-US"/>
        </a:p>
      </dgm:t>
    </dgm:pt>
    <dgm:pt modelId="{FEA64C6A-67D3-41F5-B56B-E9734870508E}">
      <dgm:prSet/>
      <dgm:spPr/>
      <dgm:t>
        <a:bodyPr/>
        <a:lstStyle/>
        <a:p>
          <a:r>
            <a:rPr lang="en-US" altLang="ko-KR" dirty="0">
              <a:latin typeface="NanumGothic" panose="020D0604000000000000" pitchFamily="34" charset="-127"/>
              <a:ea typeface="NanumGothic" panose="020D0604000000000000" pitchFamily="34" charset="-127"/>
            </a:rPr>
            <a:t>1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반</a:t>
          </a:r>
          <a:r>
            <a:rPr lang="en-US" dirty="0">
              <a:latin typeface="NanumGothic" panose="020D0604000000000000" pitchFamily="34" charset="-127"/>
              <a:ea typeface="NanumGothic" panose="020D0604000000000000" pitchFamily="34" charset="-127"/>
            </a:rPr>
            <a:t>: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 </a:t>
          </a:r>
          <a:r>
            <a:rPr lang="en-US" altLang="ko-KR" dirty="0">
              <a:latin typeface="NanumGothic" panose="020D0604000000000000" pitchFamily="34" charset="-127"/>
              <a:ea typeface="NanumGothic" panose="020D0604000000000000" pitchFamily="34" charset="-127"/>
            </a:rPr>
            <a:t>10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월 </a:t>
          </a:r>
          <a:r>
            <a:rPr lang="en-US" altLang="ko-KR" dirty="0">
              <a:latin typeface="NanumGothic" panose="020D0604000000000000" pitchFamily="34" charset="-127"/>
              <a:ea typeface="NanumGothic" panose="020D0604000000000000" pitchFamily="34" charset="-127"/>
            </a:rPr>
            <a:t>17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일 </a:t>
          </a:r>
          <a:endParaRPr lang="en-US" dirty="0">
            <a:latin typeface="NanumGothic" panose="020D0604000000000000" pitchFamily="34" charset="-127"/>
            <a:ea typeface="NanumGothic" panose="020D0604000000000000" pitchFamily="34" charset="-127"/>
          </a:endParaRPr>
        </a:p>
      </dgm:t>
    </dgm:pt>
    <dgm:pt modelId="{50F0DC9E-3660-4F33-B6D6-FDC000CE5410}" type="parTrans" cxnId="{D8E17FFA-51CA-467D-A9F4-BA4677848990}">
      <dgm:prSet/>
      <dgm:spPr/>
      <dgm:t>
        <a:bodyPr/>
        <a:lstStyle/>
        <a:p>
          <a:endParaRPr lang="en-US"/>
        </a:p>
      </dgm:t>
    </dgm:pt>
    <dgm:pt modelId="{0FFB81C4-812C-4430-BC21-5AE1D9FB7972}" type="sibTrans" cxnId="{D8E17FFA-51CA-467D-A9F4-BA4677848990}">
      <dgm:prSet/>
      <dgm:spPr/>
      <dgm:t>
        <a:bodyPr/>
        <a:lstStyle/>
        <a:p>
          <a:endParaRPr lang="en-US"/>
        </a:p>
      </dgm:t>
    </dgm:pt>
    <dgm:pt modelId="{06D75C57-33B8-4A54-8163-9BADBFEB24C9}">
      <dgm:prSet/>
      <dgm:spPr/>
      <dgm:t>
        <a:bodyPr/>
        <a:lstStyle/>
        <a:p>
          <a:r>
            <a:rPr lang="en-US" altLang="ko-KR" dirty="0">
              <a:latin typeface="NanumGothic" panose="020D0604000000000000" pitchFamily="34" charset="-127"/>
              <a:ea typeface="NanumGothic" panose="020D0604000000000000" pitchFamily="34" charset="-127"/>
            </a:rPr>
            <a:t>2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반</a:t>
          </a:r>
          <a:r>
            <a:rPr lang="en-US" dirty="0">
              <a:latin typeface="NanumGothic" panose="020D0604000000000000" pitchFamily="34" charset="-127"/>
              <a:ea typeface="NanumGothic" panose="020D0604000000000000" pitchFamily="34" charset="-127"/>
            </a:rPr>
            <a:t>: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 </a:t>
          </a:r>
          <a:r>
            <a:rPr lang="en-US" altLang="ko-KR" dirty="0">
              <a:latin typeface="NanumGothic" panose="020D0604000000000000" pitchFamily="34" charset="-127"/>
              <a:ea typeface="NanumGothic" panose="020D0604000000000000" pitchFamily="34" charset="-127"/>
            </a:rPr>
            <a:t>10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월 </a:t>
          </a:r>
          <a:r>
            <a:rPr lang="en-US" altLang="ko-KR" dirty="0">
              <a:latin typeface="NanumGothic" panose="020D0604000000000000" pitchFamily="34" charset="-127"/>
              <a:ea typeface="NanumGothic" panose="020D0604000000000000" pitchFamily="34" charset="-127"/>
            </a:rPr>
            <a:t>6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일</a:t>
          </a:r>
          <a:endParaRPr lang="en-US" dirty="0">
            <a:latin typeface="NanumGothic" panose="020D0604000000000000" pitchFamily="34" charset="-127"/>
            <a:ea typeface="NanumGothic" panose="020D0604000000000000" pitchFamily="34" charset="-127"/>
          </a:endParaRPr>
        </a:p>
      </dgm:t>
    </dgm:pt>
    <dgm:pt modelId="{1563635D-9140-42F6-9DFB-9650FA3F6DF2}" type="parTrans" cxnId="{898BBEBA-DAB8-4B41-BE55-17D85D68924D}">
      <dgm:prSet/>
      <dgm:spPr/>
      <dgm:t>
        <a:bodyPr/>
        <a:lstStyle/>
        <a:p>
          <a:endParaRPr lang="en-US"/>
        </a:p>
      </dgm:t>
    </dgm:pt>
    <dgm:pt modelId="{19B838AE-CC33-4587-AEF4-A3208A229558}" type="sibTrans" cxnId="{898BBEBA-DAB8-4B41-BE55-17D85D68924D}">
      <dgm:prSet/>
      <dgm:spPr/>
      <dgm:t>
        <a:bodyPr/>
        <a:lstStyle/>
        <a:p>
          <a:endParaRPr lang="en-US"/>
        </a:p>
      </dgm:t>
    </dgm:pt>
    <dgm:pt modelId="{52F9F84E-C06F-4900-B91D-27518B510E75}">
      <dgm:prSet/>
      <dgm:spPr/>
      <dgm:t>
        <a:bodyPr/>
        <a:lstStyle/>
        <a:p>
          <a:r>
            <a:rPr lang="ko-KR"/>
            <a:t>제출 장소</a:t>
          </a:r>
          <a:endParaRPr lang="en-US"/>
        </a:p>
      </dgm:t>
    </dgm:pt>
    <dgm:pt modelId="{8DABA753-0D78-4AD2-8D15-D5736500C19C}" type="parTrans" cxnId="{B27E87DB-DB5A-4276-BE5E-588B9CF5C0B7}">
      <dgm:prSet/>
      <dgm:spPr/>
      <dgm:t>
        <a:bodyPr/>
        <a:lstStyle/>
        <a:p>
          <a:endParaRPr lang="en-US"/>
        </a:p>
      </dgm:t>
    </dgm:pt>
    <dgm:pt modelId="{771ED6FE-3E7B-4408-BCE7-30E766D4D3D1}" type="sibTrans" cxnId="{B27E87DB-DB5A-4276-BE5E-588B9CF5C0B7}">
      <dgm:prSet/>
      <dgm:spPr/>
      <dgm:t>
        <a:bodyPr/>
        <a:lstStyle/>
        <a:p>
          <a:endParaRPr lang="en-US"/>
        </a:p>
      </dgm:t>
    </dgm:pt>
    <dgm:pt modelId="{C148B774-5EA6-426B-8817-69F954D59A3D}">
      <dgm:prSet/>
      <dgm:spPr/>
      <dgm:t>
        <a:bodyPr/>
        <a:lstStyle/>
        <a:p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이러닝 사이트 과제 제출을 통해서 제출</a:t>
          </a:r>
          <a:endParaRPr lang="en-US" dirty="0">
            <a:latin typeface="NanumGothic" panose="020D0604000000000000" pitchFamily="34" charset="-127"/>
            <a:ea typeface="NanumGothic" panose="020D0604000000000000" pitchFamily="34" charset="-127"/>
          </a:endParaRPr>
        </a:p>
      </dgm:t>
    </dgm:pt>
    <dgm:pt modelId="{580AC5E9-2BBA-4F88-B945-81D212F3375A}" type="parTrans" cxnId="{7E62505F-4E2F-4210-906A-E9367314ECCD}">
      <dgm:prSet/>
      <dgm:spPr/>
      <dgm:t>
        <a:bodyPr/>
        <a:lstStyle/>
        <a:p>
          <a:endParaRPr lang="en-US"/>
        </a:p>
      </dgm:t>
    </dgm:pt>
    <dgm:pt modelId="{5D0B722B-CADE-437D-B6AF-989CBB8B5153}" type="sibTrans" cxnId="{7E62505F-4E2F-4210-906A-E9367314ECCD}">
      <dgm:prSet/>
      <dgm:spPr/>
      <dgm:t>
        <a:bodyPr/>
        <a:lstStyle/>
        <a:p>
          <a:endParaRPr lang="en-US"/>
        </a:p>
      </dgm:t>
    </dgm:pt>
    <dgm:pt modelId="{C8A9BD90-B8AD-413A-85DC-2332911B6D61}">
      <dgm:prSet/>
      <dgm:spPr/>
      <dgm:t>
        <a:bodyPr/>
        <a:lstStyle/>
        <a:p>
          <a:r>
            <a:rPr lang="ko-KR"/>
            <a:t>미완성인 경우</a:t>
          </a:r>
          <a:r>
            <a:rPr lang="en-US"/>
            <a:t>,</a:t>
          </a:r>
          <a:r>
            <a:rPr lang="ko-KR"/>
            <a:t> </a:t>
          </a:r>
          <a:endParaRPr lang="en-US"/>
        </a:p>
      </dgm:t>
    </dgm:pt>
    <dgm:pt modelId="{E59F511E-C0AF-4372-A9CC-29FB9D10E698}" type="parTrans" cxnId="{88101690-DD8F-42A7-A25A-FB4AC86FA631}">
      <dgm:prSet/>
      <dgm:spPr/>
      <dgm:t>
        <a:bodyPr/>
        <a:lstStyle/>
        <a:p>
          <a:endParaRPr lang="en-US"/>
        </a:p>
      </dgm:t>
    </dgm:pt>
    <dgm:pt modelId="{E98B3E8F-DFC1-4599-B4FA-A8300C7A7901}" type="sibTrans" cxnId="{88101690-DD8F-42A7-A25A-FB4AC86FA631}">
      <dgm:prSet/>
      <dgm:spPr/>
      <dgm:t>
        <a:bodyPr/>
        <a:lstStyle/>
        <a:p>
          <a:endParaRPr lang="en-US"/>
        </a:p>
      </dgm:t>
    </dgm:pt>
    <dgm:pt modelId="{B8485406-3B90-4659-BC34-694EA3CD23AF}">
      <dgm:prSet/>
      <dgm:spPr/>
      <dgm:t>
        <a:bodyPr/>
        <a:lstStyle/>
        <a:p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소스파일 맨 위에 미완성이라고 출력될 수 있게 하고</a:t>
          </a:r>
          <a:r>
            <a:rPr lang="en-US" dirty="0">
              <a:latin typeface="NanumGothic" panose="020D0604000000000000" pitchFamily="34" charset="-127"/>
              <a:ea typeface="NanumGothic" panose="020D0604000000000000" pitchFamily="34" charset="-127"/>
            </a:rPr>
            <a:t>,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 완성된 부분과 미완성된 부분에 대한 간략한 설명을 </a:t>
          </a:r>
          <a:r>
            <a:rPr lang="ko-KR" dirty="0" err="1">
              <a:latin typeface="NanumGothic" panose="020D0604000000000000" pitchFamily="34" charset="-127"/>
              <a:ea typeface="NanumGothic" panose="020D0604000000000000" pitchFamily="34" charset="-127"/>
            </a:rPr>
            <a:t>웹페이지에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 출력할 수 있도록 명시할 것</a:t>
          </a:r>
          <a:r>
            <a:rPr lang="en-US" dirty="0">
              <a:latin typeface="NanumGothic" panose="020D0604000000000000" pitchFamily="34" charset="-127"/>
              <a:ea typeface="NanumGothic" panose="020D0604000000000000" pitchFamily="34" charset="-127"/>
            </a:rPr>
            <a:t>.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 </a:t>
          </a:r>
          <a:endParaRPr lang="en-US" dirty="0">
            <a:latin typeface="NanumGothic" panose="020D0604000000000000" pitchFamily="34" charset="-127"/>
            <a:ea typeface="NanumGothic" panose="020D0604000000000000" pitchFamily="34" charset="-127"/>
          </a:endParaRPr>
        </a:p>
      </dgm:t>
    </dgm:pt>
    <dgm:pt modelId="{E9EBBB2C-E8CB-47DB-9035-80C56D12E7C9}" type="parTrans" cxnId="{1B04FDCE-0541-4815-9D13-AD4774367F2A}">
      <dgm:prSet/>
      <dgm:spPr/>
      <dgm:t>
        <a:bodyPr/>
        <a:lstStyle/>
        <a:p>
          <a:endParaRPr lang="en-US"/>
        </a:p>
      </dgm:t>
    </dgm:pt>
    <dgm:pt modelId="{D2A1A427-013E-4779-AFD4-8A57FBD0BF52}" type="sibTrans" cxnId="{1B04FDCE-0541-4815-9D13-AD4774367F2A}">
      <dgm:prSet/>
      <dgm:spPr/>
      <dgm:t>
        <a:bodyPr/>
        <a:lstStyle/>
        <a:p>
          <a:endParaRPr lang="en-US"/>
        </a:p>
      </dgm:t>
    </dgm:pt>
    <dgm:pt modelId="{98A19FC7-D21F-4B9B-AF07-AF089061D221}">
      <dgm:prSet/>
      <dgm:spPr/>
      <dgm:t>
        <a:bodyPr/>
        <a:lstStyle/>
        <a:p>
          <a:r>
            <a:rPr lang="ko-KR"/>
            <a:t>평가</a:t>
          </a:r>
          <a:endParaRPr lang="en-US"/>
        </a:p>
      </dgm:t>
    </dgm:pt>
    <dgm:pt modelId="{0335E20F-98AC-4562-B091-ACCAB4DD706B}" type="parTrans" cxnId="{E0E3DCB6-A3A5-4A09-864B-495C4E056442}">
      <dgm:prSet/>
      <dgm:spPr/>
      <dgm:t>
        <a:bodyPr/>
        <a:lstStyle/>
        <a:p>
          <a:endParaRPr lang="en-US"/>
        </a:p>
      </dgm:t>
    </dgm:pt>
    <dgm:pt modelId="{CEACDEB6-A8CF-4A65-8BA1-BECDF0437731}" type="sibTrans" cxnId="{E0E3DCB6-A3A5-4A09-864B-495C4E056442}">
      <dgm:prSet/>
      <dgm:spPr/>
      <dgm:t>
        <a:bodyPr/>
        <a:lstStyle/>
        <a:p>
          <a:endParaRPr lang="en-US"/>
        </a:p>
      </dgm:t>
    </dgm:pt>
    <dgm:pt modelId="{9361E072-9A1C-489A-9F83-6985EE428B5A}">
      <dgm:prSet/>
      <dgm:spPr/>
      <dgm:t>
        <a:bodyPr/>
        <a:lstStyle/>
        <a:p>
          <a:r>
            <a:rPr lang="en-US" dirty="0">
              <a:latin typeface="NanumGothic" panose="020D0604000000000000" pitchFamily="34" charset="-127"/>
              <a:ea typeface="NanumGothic" panose="020D0604000000000000" pitchFamily="34" charset="-127"/>
            </a:rPr>
            <a:t>10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점 만점</a:t>
          </a:r>
          <a:r>
            <a:rPr lang="en-US" altLang="ko-KR" dirty="0">
              <a:latin typeface="NanumGothic" panose="020D0604000000000000" pitchFamily="34" charset="-127"/>
              <a:ea typeface="NanumGothic" panose="020D0604000000000000" pitchFamily="34" charset="-127"/>
            </a:rPr>
            <a:t>:</a:t>
          </a:r>
          <a:endParaRPr lang="en-US" dirty="0">
            <a:latin typeface="NanumGothic" panose="020D0604000000000000" pitchFamily="34" charset="-127"/>
            <a:ea typeface="NanumGothic" panose="020D0604000000000000" pitchFamily="34" charset="-127"/>
          </a:endParaRPr>
        </a:p>
      </dgm:t>
    </dgm:pt>
    <dgm:pt modelId="{52877EBB-4D1A-4C0A-99BD-9F7BAB62B041}" type="parTrans" cxnId="{20518811-A3C4-4C04-8C5E-DCF7A9A0974C}">
      <dgm:prSet/>
      <dgm:spPr/>
      <dgm:t>
        <a:bodyPr/>
        <a:lstStyle/>
        <a:p>
          <a:endParaRPr lang="en-US"/>
        </a:p>
      </dgm:t>
    </dgm:pt>
    <dgm:pt modelId="{1C06E249-61D2-4778-997B-08692D354D4A}" type="sibTrans" cxnId="{20518811-A3C4-4C04-8C5E-DCF7A9A0974C}">
      <dgm:prSet/>
      <dgm:spPr/>
      <dgm:t>
        <a:bodyPr/>
        <a:lstStyle/>
        <a:p>
          <a:endParaRPr lang="en-US"/>
        </a:p>
      </dgm:t>
    </dgm:pt>
    <dgm:pt modelId="{76A372EB-AAB0-4657-B15F-05B489AACD3C}">
      <dgm:prSet/>
      <dgm:spPr/>
      <dgm:t>
        <a:bodyPr/>
        <a:lstStyle/>
        <a:p>
          <a:r>
            <a:rPr lang="ko-KR">
              <a:latin typeface="NanumGothic" panose="020D0604000000000000" pitchFamily="34" charset="-127"/>
              <a:ea typeface="NanumGothic" panose="020D0604000000000000" pitchFamily="34" charset="-127"/>
            </a:rPr>
            <a:t>미제출시 </a:t>
          </a:r>
          <a:r>
            <a:rPr lang="en-US">
              <a:latin typeface="NanumGothic" panose="020D0604000000000000" pitchFamily="34" charset="-127"/>
              <a:ea typeface="NanumGothic" panose="020D0604000000000000" pitchFamily="34" charset="-127"/>
            </a:rPr>
            <a:t>0</a:t>
          </a:r>
          <a:r>
            <a:rPr lang="ko-KR">
              <a:latin typeface="NanumGothic" panose="020D0604000000000000" pitchFamily="34" charset="-127"/>
              <a:ea typeface="NanumGothic" panose="020D0604000000000000" pitchFamily="34" charset="-127"/>
            </a:rPr>
            <a:t>점</a:t>
          </a:r>
          <a:endParaRPr lang="en-US">
            <a:latin typeface="NanumGothic" panose="020D0604000000000000" pitchFamily="34" charset="-127"/>
            <a:ea typeface="NanumGothic" panose="020D0604000000000000" pitchFamily="34" charset="-127"/>
          </a:endParaRPr>
        </a:p>
      </dgm:t>
    </dgm:pt>
    <dgm:pt modelId="{F30120E1-BBE4-462C-8EC0-BAB215C76E86}" type="parTrans" cxnId="{C14057B5-A6C1-4701-A5E3-DACAA6D3C3D8}">
      <dgm:prSet/>
      <dgm:spPr/>
      <dgm:t>
        <a:bodyPr/>
        <a:lstStyle/>
        <a:p>
          <a:endParaRPr lang="en-US"/>
        </a:p>
      </dgm:t>
    </dgm:pt>
    <dgm:pt modelId="{6F3252EF-6BCC-40C0-968E-72CA5108689F}" type="sibTrans" cxnId="{C14057B5-A6C1-4701-A5E3-DACAA6D3C3D8}">
      <dgm:prSet/>
      <dgm:spPr/>
      <dgm:t>
        <a:bodyPr/>
        <a:lstStyle/>
        <a:p>
          <a:endParaRPr lang="en-US"/>
        </a:p>
      </dgm:t>
    </dgm:pt>
    <dgm:pt modelId="{606FCB0B-89F4-4C84-978D-4AD110420204}">
      <dgm:prSet/>
      <dgm:spPr/>
      <dgm:t>
        <a:bodyPr/>
        <a:lstStyle/>
        <a:p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미완성인 경우</a:t>
          </a:r>
          <a:r>
            <a:rPr lang="en-US" dirty="0">
              <a:latin typeface="NanumGothic" panose="020D0604000000000000" pitchFamily="34" charset="-127"/>
              <a:ea typeface="NanumGothic" panose="020D0604000000000000" pitchFamily="34" charset="-127"/>
            </a:rPr>
            <a:t>,</a:t>
          </a:r>
          <a:r>
            <a:rPr lang="ko-KR" dirty="0">
              <a:latin typeface="NanumGothic" panose="020D0604000000000000" pitchFamily="34" charset="-127"/>
              <a:ea typeface="NanumGothic" panose="020D0604000000000000" pitchFamily="34" charset="-127"/>
            </a:rPr>
            <a:t> </a:t>
          </a:r>
          <a:r>
            <a:rPr lang="en-US" dirty="0">
              <a:latin typeface="NanumGothic" panose="020D0604000000000000" pitchFamily="34" charset="-127"/>
              <a:ea typeface="NanumGothic" panose="020D0604000000000000" pitchFamily="34" charset="-127"/>
            </a:rPr>
            <a:t>5</a:t>
          </a:r>
          <a:r>
            <a:rPr lang="ko-KR" altLang="en-US" dirty="0">
              <a:latin typeface="NanumGothic" panose="020D0604000000000000" pitchFamily="34" charset="-127"/>
              <a:ea typeface="NanumGothic" panose="020D0604000000000000" pitchFamily="34" charset="-127"/>
            </a:rPr>
            <a:t> 점</a:t>
          </a:r>
          <a:endParaRPr lang="en-US" dirty="0">
            <a:latin typeface="NanumGothic" panose="020D0604000000000000" pitchFamily="34" charset="-127"/>
            <a:ea typeface="NanumGothic" panose="020D0604000000000000" pitchFamily="34" charset="-127"/>
          </a:endParaRPr>
        </a:p>
      </dgm:t>
    </dgm:pt>
    <dgm:pt modelId="{91392F78-DFC0-4623-B62A-C59B9D88BE02}" type="parTrans" cxnId="{339B4CBF-4674-440B-8B9C-FEF49A802B25}">
      <dgm:prSet/>
      <dgm:spPr/>
      <dgm:t>
        <a:bodyPr/>
        <a:lstStyle/>
        <a:p>
          <a:endParaRPr lang="en-US"/>
        </a:p>
      </dgm:t>
    </dgm:pt>
    <dgm:pt modelId="{66A24B9F-5B22-4347-B5C7-53B826147267}" type="sibTrans" cxnId="{339B4CBF-4674-440B-8B9C-FEF49A802B25}">
      <dgm:prSet/>
      <dgm:spPr/>
      <dgm:t>
        <a:bodyPr/>
        <a:lstStyle/>
        <a:p>
          <a:endParaRPr lang="en-US"/>
        </a:p>
      </dgm:t>
    </dgm:pt>
    <dgm:pt modelId="{310717B7-8D8E-3C49-B419-44826808770C}" type="pres">
      <dgm:prSet presAssocID="{EFA651EA-3B61-4F3E-9BB4-F40353E9FD17}" presName="linear" presStyleCnt="0">
        <dgm:presLayoutVars>
          <dgm:animLvl val="lvl"/>
          <dgm:resizeHandles val="exact"/>
        </dgm:presLayoutVars>
      </dgm:prSet>
      <dgm:spPr/>
    </dgm:pt>
    <dgm:pt modelId="{7F843C88-393C-0B45-AFF5-BF7DFD9DA0BD}" type="pres">
      <dgm:prSet presAssocID="{1E4D6279-B281-4905-8990-C8DBB8A3651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352D239-81DA-5446-9FC8-F261FD7CCCC5}" type="pres">
      <dgm:prSet presAssocID="{1E4D6279-B281-4905-8990-C8DBB8A36514}" presName="childText" presStyleLbl="revTx" presStyleIdx="0" presStyleCnt="4">
        <dgm:presLayoutVars>
          <dgm:bulletEnabled val="1"/>
        </dgm:presLayoutVars>
      </dgm:prSet>
      <dgm:spPr/>
    </dgm:pt>
    <dgm:pt modelId="{C512C72E-CC47-C143-A87D-5F97421629B2}" type="pres">
      <dgm:prSet presAssocID="{52F9F84E-C06F-4900-B91D-27518B510E7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954EB71-05E2-DF41-AE08-70C174A2A9AF}" type="pres">
      <dgm:prSet presAssocID="{52F9F84E-C06F-4900-B91D-27518B510E75}" presName="childText" presStyleLbl="revTx" presStyleIdx="1" presStyleCnt="4">
        <dgm:presLayoutVars>
          <dgm:bulletEnabled val="1"/>
        </dgm:presLayoutVars>
      </dgm:prSet>
      <dgm:spPr/>
    </dgm:pt>
    <dgm:pt modelId="{68FA1B68-3EEC-9F46-B456-F63205A1EA82}" type="pres">
      <dgm:prSet presAssocID="{C8A9BD90-B8AD-413A-85DC-2332911B6D6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970FDEC-DAD4-8C44-B3DB-2C7482E12D11}" type="pres">
      <dgm:prSet presAssocID="{C8A9BD90-B8AD-413A-85DC-2332911B6D61}" presName="childText" presStyleLbl="revTx" presStyleIdx="2" presStyleCnt="4">
        <dgm:presLayoutVars>
          <dgm:bulletEnabled val="1"/>
        </dgm:presLayoutVars>
      </dgm:prSet>
      <dgm:spPr/>
    </dgm:pt>
    <dgm:pt modelId="{F568F0C4-2733-4D43-8E5D-42FA751DB7B4}" type="pres">
      <dgm:prSet presAssocID="{98A19FC7-D21F-4B9B-AF07-AF089061D221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783B1BE-7713-114F-A2FF-E5C729291A08}" type="pres">
      <dgm:prSet presAssocID="{98A19FC7-D21F-4B9B-AF07-AF089061D221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20518811-A3C4-4C04-8C5E-DCF7A9A0974C}" srcId="{98A19FC7-D21F-4B9B-AF07-AF089061D221}" destId="{9361E072-9A1C-489A-9F83-6985EE428B5A}" srcOrd="0" destOrd="0" parTransId="{52877EBB-4D1A-4C0A-99BD-9F7BAB62B041}" sibTransId="{1C06E249-61D2-4778-997B-08692D354D4A}"/>
    <dgm:cxn modelId="{2DA0AD15-C9D2-2E46-B496-B06671BE6658}" type="presOf" srcId="{C8A9BD90-B8AD-413A-85DC-2332911B6D61}" destId="{68FA1B68-3EEC-9F46-B456-F63205A1EA82}" srcOrd="0" destOrd="0" presId="urn:microsoft.com/office/officeart/2005/8/layout/vList2"/>
    <dgm:cxn modelId="{9DE31A25-68EE-FF42-9D50-332DCECD851D}" type="presOf" srcId="{76A372EB-AAB0-4657-B15F-05B489AACD3C}" destId="{4783B1BE-7713-114F-A2FF-E5C729291A08}" srcOrd="0" destOrd="1" presId="urn:microsoft.com/office/officeart/2005/8/layout/vList2"/>
    <dgm:cxn modelId="{1DEAAE5E-0CCE-264D-90E4-689A51B1B833}" type="presOf" srcId="{EFA651EA-3B61-4F3E-9BB4-F40353E9FD17}" destId="{310717B7-8D8E-3C49-B419-44826808770C}" srcOrd="0" destOrd="0" presId="urn:microsoft.com/office/officeart/2005/8/layout/vList2"/>
    <dgm:cxn modelId="{7E62505F-4E2F-4210-906A-E9367314ECCD}" srcId="{52F9F84E-C06F-4900-B91D-27518B510E75}" destId="{C148B774-5EA6-426B-8817-69F954D59A3D}" srcOrd="0" destOrd="0" parTransId="{580AC5E9-2BBA-4F88-B945-81D212F3375A}" sibTransId="{5D0B722B-CADE-437D-B6AF-989CBB8B5153}"/>
    <dgm:cxn modelId="{89F0046A-1EBE-5644-8284-DFB4DFD76F10}" type="presOf" srcId="{52F9F84E-C06F-4900-B91D-27518B510E75}" destId="{C512C72E-CC47-C143-A87D-5F97421629B2}" srcOrd="0" destOrd="0" presId="urn:microsoft.com/office/officeart/2005/8/layout/vList2"/>
    <dgm:cxn modelId="{4D316A71-5144-A94E-A1AD-449D62F9CFCC}" type="presOf" srcId="{606FCB0B-89F4-4C84-978D-4AD110420204}" destId="{4783B1BE-7713-114F-A2FF-E5C729291A08}" srcOrd="0" destOrd="2" presId="urn:microsoft.com/office/officeart/2005/8/layout/vList2"/>
    <dgm:cxn modelId="{9B253B56-7AE5-47B1-A576-799348AAB3B7}" srcId="{EFA651EA-3B61-4F3E-9BB4-F40353E9FD17}" destId="{1E4D6279-B281-4905-8990-C8DBB8A36514}" srcOrd="0" destOrd="0" parTransId="{4A051924-F50C-49FA-8350-5120A286CA87}" sibTransId="{4B90E63B-80E9-4DA4-BBA5-2472E962CC5D}"/>
    <dgm:cxn modelId="{9839F059-531C-AE48-9AC6-B35E5C3E0FEB}" type="presOf" srcId="{9361E072-9A1C-489A-9F83-6985EE428B5A}" destId="{4783B1BE-7713-114F-A2FF-E5C729291A08}" srcOrd="0" destOrd="0" presId="urn:microsoft.com/office/officeart/2005/8/layout/vList2"/>
    <dgm:cxn modelId="{20A10E7D-5BD1-F042-8A91-FD51CB2C8111}" type="presOf" srcId="{B8485406-3B90-4659-BC34-694EA3CD23AF}" destId="{6970FDEC-DAD4-8C44-B3DB-2C7482E12D11}" srcOrd="0" destOrd="0" presId="urn:microsoft.com/office/officeart/2005/8/layout/vList2"/>
    <dgm:cxn modelId="{6F0A6380-4114-ED40-9943-3EEE5F27C285}" type="presOf" srcId="{98A19FC7-D21F-4B9B-AF07-AF089061D221}" destId="{F568F0C4-2733-4D43-8E5D-42FA751DB7B4}" srcOrd="0" destOrd="0" presId="urn:microsoft.com/office/officeart/2005/8/layout/vList2"/>
    <dgm:cxn modelId="{785BF085-6B2A-7E40-A811-B00D42E8CCD4}" type="presOf" srcId="{06D75C57-33B8-4A54-8163-9BADBFEB24C9}" destId="{D352D239-81DA-5446-9FC8-F261FD7CCCC5}" srcOrd="0" destOrd="1" presId="urn:microsoft.com/office/officeart/2005/8/layout/vList2"/>
    <dgm:cxn modelId="{88101690-DD8F-42A7-A25A-FB4AC86FA631}" srcId="{EFA651EA-3B61-4F3E-9BB4-F40353E9FD17}" destId="{C8A9BD90-B8AD-413A-85DC-2332911B6D61}" srcOrd="2" destOrd="0" parTransId="{E59F511E-C0AF-4372-A9CC-29FB9D10E698}" sibTransId="{E98B3E8F-DFC1-4599-B4FA-A8300C7A7901}"/>
    <dgm:cxn modelId="{C14057B5-A6C1-4701-A5E3-DACAA6D3C3D8}" srcId="{9361E072-9A1C-489A-9F83-6985EE428B5A}" destId="{76A372EB-AAB0-4657-B15F-05B489AACD3C}" srcOrd="0" destOrd="0" parTransId="{F30120E1-BBE4-462C-8EC0-BAB215C76E86}" sibTransId="{6F3252EF-6BCC-40C0-968E-72CA5108689F}"/>
    <dgm:cxn modelId="{0960AEB6-DD72-2942-926A-DC5AF18339DF}" type="presOf" srcId="{FEA64C6A-67D3-41F5-B56B-E9734870508E}" destId="{D352D239-81DA-5446-9FC8-F261FD7CCCC5}" srcOrd="0" destOrd="0" presId="urn:microsoft.com/office/officeart/2005/8/layout/vList2"/>
    <dgm:cxn modelId="{E0E3DCB6-A3A5-4A09-864B-495C4E056442}" srcId="{EFA651EA-3B61-4F3E-9BB4-F40353E9FD17}" destId="{98A19FC7-D21F-4B9B-AF07-AF089061D221}" srcOrd="3" destOrd="0" parTransId="{0335E20F-98AC-4562-B091-ACCAB4DD706B}" sibTransId="{CEACDEB6-A8CF-4A65-8BA1-BECDF0437731}"/>
    <dgm:cxn modelId="{898BBEBA-DAB8-4B41-BE55-17D85D68924D}" srcId="{1E4D6279-B281-4905-8990-C8DBB8A36514}" destId="{06D75C57-33B8-4A54-8163-9BADBFEB24C9}" srcOrd="1" destOrd="0" parTransId="{1563635D-9140-42F6-9DFB-9650FA3F6DF2}" sibTransId="{19B838AE-CC33-4587-AEF4-A3208A229558}"/>
    <dgm:cxn modelId="{339B4CBF-4674-440B-8B9C-FEF49A802B25}" srcId="{9361E072-9A1C-489A-9F83-6985EE428B5A}" destId="{606FCB0B-89F4-4C84-978D-4AD110420204}" srcOrd="1" destOrd="0" parTransId="{91392F78-DFC0-4623-B62A-C59B9D88BE02}" sibTransId="{66A24B9F-5B22-4347-B5C7-53B826147267}"/>
    <dgm:cxn modelId="{204940CC-A461-084F-9927-8275EFD19BBC}" type="presOf" srcId="{C148B774-5EA6-426B-8817-69F954D59A3D}" destId="{E954EB71-05E2-DF41-AE08-70C174A2A9AF}" srcOrd="0" destOrd="0" presId="urn:microsoft.com/office/officeart/2005/8/layout/vList2"/>
    <dgm:cxn modelId="{1B04FDCE-0541-4815-9D13-AD4774367F2A}" srcId="{C8A9BD90-B8AD-413A-85DC-2332911B6D61}" destId="{B8485406-3B90-4659-BC34-694EA3CD23AF}" srcOrd="0" destOrd="0" parTransId="{E9EBBB2C-E8CB-47DB-9035-80C56D12E7C9}" sibTransId="{D2A1A427-013E-4779-AFD4-8A57FBD0BF52}"/>
    <dgm:cxn modelId="{B27E87DB-DB5A-4276-BE5E-588B9CF5C0B7}" srcId="{EFA651EA-3B61-4F3E-9BB4-F40353E9FD17}" destId="{52F9F84E-C06F-4900-B91D-27518B510E75}" srcOrd="1" destOrd="0" parTransId="{8DABA753-0D78-4AD2-8D15-D5736500C19C}" sibTransId="{771ED6FE-3E7B-4408-BCE7-30E766D4D3D1}"/>
    <dgm:cxn modelId="{A8AB52E2-C127-AE47-8E10-4598B2FE7A7C}" type="presOf" srcId="{1E4D6279-B281-4905-8990-C8DBB8A36514}" destId="{7F843C88-393C-0B45-AFF5-BF7DFD9DA0BD}" srcOrd="0" destOrd="0" presId="urn:microsoft.com/office/officeart/2005/8/layout/vList2"/>
    <dgm:cxn modelId="{D8E17FFA-51CA-467D-A9F4-BA4677848990}" srcId="{1E4D6279-B281-4905-8990-C8DBB8A36514}" destId="{FEA64C6A-67D3-41F5-B56B-E9734870508E}" srcOrd="0" destOrd="0" parTransId="{50F0DC9E-3660-4F33-B6D6-FDC000CE5410}" sibTransId="{0FFB81C4-812C-4430-BC21-5AE1D9FB7972}"/>
    <dgm:cxn modelId="{0573DA3F-399E-CD43-AD5F-69867F30DDE4}" type="presParOf" srcId="{310717B7-8D8E-3C49-B419-44826808770C}" destId="{7F843C88-393C-0B45-AFF5-BF7DFD9DA0BD}" srcOrd="0" destOrd="0" presId="urn:microsoft.com/office/officeart/2005/8/layout/vList2"/>
    <dgm:cxn modelId="{9CAF3FF4-0B96-AD4F-88E1-753F77B8C13E}" type="presParOf" srcId="{310717B7-8D8E-3C49-B419-44826808770C}" destId="{D352D239-81DA-5446-9FC8-F261FD7CCCC5}" srcOrd="1" destOrd="0" presId="urn:microsoft.com/office/officeart/2005/8/layout/vList2"/>
    <dgm:cxn modelId="{1C8A2BFD-67F2-264A-B58A-1E8388A76039}" type="presParOf" srcId="{310717B7-8D8E-3C49-B419-44826808770C}" destId="{C512C72E-CC47-C143-A87D-5F97421629B2}" srcOrd="2" destOrd="0" presId="urn:microsoft.com/office/officeart/2005/8/layout/vList2"/>
    <dgm:cxn modelId="{AFF82F10-0202-3A48-AB4B-76649FDC72D6}" type="presParOf" srcId="{310717B7-8D8E-3C49-B419-44826808770C}" destId="{E954EB71-05E2-DF41-AE08-70C174A2A9AF}" srcOrd="3" destOrd="0" presId="urn:microsoft.com/office/officeart/2005/8/layout/vList2"/>
    <dgm:cxn modelId="{CDCC8A50-3D3F-AA4F-92F2-E5BA68615806}" type="presParOf" srcId="{310717B7-8D8E-3C49-B419-44826808770C}" destId="{68FA1B68-3EEC-9F46-B456-F63205A1EA82}" srcOrd="4" destOrd="0" presId="urn:microsoft.com/office/officeart/2005/8/layout/vList2"/>
    <dgm:cxn modelId="{DD7EA7AF-874A-654D-8EEF-A1681BBC44B5}" type="presParOf" srcId="{310717B7-8D8E-3C49-B419-44826808770C}" destId="{6970FDEC-DAD4-8C44-B3DB-2C7482E12D11}" srcOrd="5" destOrd="0" presId="urn:microsoft.com/office/officeart/2005/8/layout/vList2"/>
    <dgm:cxn modelId="{A100D895-4E77-BD4A-9443-61F5344DA55E}" type="presParOf" srcId="{310717B7-8D8E-3C49-B419-44826808770C}" destId="{F568F0C4-2733-4D43-8E5D-42FA751DB7B4}" srcOrd="6" destOrd="0" presId="urn:microsoft.com/office/officeart/2005/8/layout/vList2"/>
    <dgm:cxn modelId="{965F9728-FD40-7B41-B0A3-825B7105B13D}" type="presParOf" srcId="{310717B7-8D8E-3C49-B419-44826808770C}" destId="{4783B1BE-7713-114F-A2FF-E5C729291A0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843C88-393C-0B45-AFF5-BF7DFD9DA0BD}">
      <dsp:nvSpPr>
        <dsp:cNvPr id="0" name=""/>
        <dsp:cNvSpPr/>
      </dsp:nvSpPr>
      <dsp:spPr>
        <a:xfrm>
          <a:off x="0" y="63345"/>
          <a:ext cx="6900512" cy="6201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000" kern="1200"/>
            <a:t>제출 기한 </a:t>
          </a:r>
          <a:endParaRPr lang="en-US" sz="2000" kern="1200"/>
        </a:p>
      </dsp:txBody>
      <dsp:txXfrm>
        <a:off x="30271" y="93616"/>
        <a:ext cx="6839970" cy="559558"/>
      </dsp:txXfrm>
    </dsp:sp>
    <dsp:sp modelId="{D352D239-81DA-5446-9FC8-F261FD7CCCC5}">
      <dsp:nvSpPr>
        <dsp:cNvPr id="0" name=""/>
        <dsp:cNvSpPr/>
      </dsp:nvSpPr>
      <dsp:spPr>
        <a:xfrm>
          <a:off x="0" y="683445"/>
          <a:ext cx="6900512" cy="683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1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반</a:t>
          </a:r>
          <a:r>
            <a:rPr lang="en-US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: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 </a:t>
          </a:r>
          <a:r>
            <a:rPr lang="en-US" alt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10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월 </a:t>
          </a:r>
          <a:r>
            <a:rPr lang="en-US" alt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17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일 </a:t>
          </a:r>
          <a:endParaRPr lang="en-US" sz="1600" kern="1200" dirty="0">
            <a:latin typeface="NanumGothic" panose="020D0604000000000000" pitchFamily="34" charset="-127"/>
            <a:ea typeface="NanumGothic" panose="020D0604000000000000" pitchFamily="34" charset="-127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2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반</a:t>
          </a:r>
          <a:r>
            <a:rPr lang="en-US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: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 </a:t>
          </a:r>
          <a:r>
            <a:rPr lang="en-US" alt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10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월 </a:t>
          </a:r>
          <a:r>
            <a:rPr lang="en-US" alt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6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일</a:t>
          </a:r>
          <a:endParaRPr lang="en-US" sz="1600" kern="1200" dirty="0">
            <a:latin typeface="NanumGothic" panose="020D0604000000000000" pitchFamily="34" charset="-127"/>
            <a:ea typeface="NanumGothic" panose="020D0604000000000000" pitchFamily="34" charset="-127"/>
          </a:endParaRPr>
        </a:p>
      </dsp:txBody>
      <dsp:txXfrm>
        <a:off x="0" y="683445"/>
        <a:ext cx="6900512" cy="683100"/>
      </dsp:txXfrm>
    </dsp:sp>
    <dsp:sp modelId="{C512C72E-CC47-C143-A87D-5F97421629B2}">
      <dsp:nvSpPr>
        <dsp:cNvPr id="0" name=""/>
        <dsp:cNvSpPr/>
      </dsp:nvSpPr>
      <dsp:spPr>
        <a:xfrm>
          <a:off x="0" y="1366545"/>
          <a:ext cx="6900512" cy="620100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000" kern="1200"/>
            <a:t>제출 장소</a:t>
          </a:r>
          <a:endParaRPr lang="en-US" sz="2000" kern="1200"/>
        </a:p>
      </dsp:txBody>
      <dsp:txXfrm>
        <a:off x="30271" y="1396816"/>
        <a:ext cx="6839970" cy="559558"/>
      </dsp:txXfrm>
    </dsp:sp>
    <dsp:sp modelId="{E954EB71-05E2-DF41-AE08-70C174A2A9AF}">
      <dsp:nvSpPr>
        <dsp:cNvPr id="0" name=""/>
        <dsp:cNvSpPr/>
      </dsp:nvSpPr>
      <dsp:spPr>
        <a:xfrm>
          <a:off x="0" y="1986645"/>
          <a:ext cx="6900512" cy="3415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이러닝 사이트 과제 제출을 통해서 제출</a:t>
          </a:r>
          <a:endParaRPr lang="en-US" sz="1600" kern="1200" dirty="0">
            <a:latin typeface="NanumGothic" panose="020D0604000000000000" pitchFamily="34" charset="-127"/>
            <a:ea typeface="NanumGothic" panose="020D0604000000000000" pitchFamily="34" charset="-127"/>
          </a:endParaRPr>
        </a:p>
      </dsp:txBody>
      <dsp:txXfrm>
        <a:off x="0" y="1986645"/>
        <a:ext cx="6900512" cy="341550"/>
      </dsp:txXfrm>
    </dsp:sp>
    <dsp:sp modelId="{68FA1B68-3EEC-9F46-B456-F63205A1EA82}">
      <dsp:nvSpPr>
        <dsp:cNvPr id="0" name=""/>
        <dsp:cNvSpPr/>
      </dsp:nvSpPr>
      <dsp:spPr>
        <a:xfrm>
          <a:off x="0" y="2328195"/>
          <a:ext cx="6900512" cy="620100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000" kern="1200"/>
            <a:t>미완성인 경우</a:t>
          </a:r>
          <a:r>
            <a:rPr lang="en-US" sz="2000" kern="1200"/>
            <a:t>,</a:t>
          </a:r>
          <a:r>
            <a:rPr lang="ko-KR" sz="2000" kern="1200"/>
            <a:t> </a:t>
          </a:r>
          <a:endParaRPr lang="en-US" sz="2000" kern="1200"/>
        </a:p>
      </dsp:txBody>
      <dsp:txXfrm>
        <a:off x="30271" y="2358466"/>
        <a:ext cx="6839970" cy="559558"/>
      </dsp:txXfrm>
    </dsp:sp>
    <dsp:sp modelId="{6970FDEC-DAD4-8C44-B3DB-2C7482E12D11}">
      <dsp:nvSpPr>
        <dsp:cNvPr id="0" name=""/>
        <dsp:cNvSpPr/>
      </dsp:nvSpPr>
      <dsp:spPr>
        <a:xfrm>
          <a:off x="0" y="2948295"/>
          <a:ext cx="6900512" cy="890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소스파일 맨 위에 미완성이라고 출력될 수 있게 하고</a:t>
          </a:r>
          <a:r>
            <a:rPr lang="en-US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,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 완성된 부분과 미완성된 부분에 대한 간략한 설명을 </a:t>
          </a:r>
          <a:r>
            <a:rPr lang="ko-KR" sz="1600" kern="1200" dirty="0" err="1">
              <a:latin typeface="NanumGothic" panose="020D0604000000000000" pitchFamily="34" charset="-127"/>
              <a:ea typeface="NanumGothic" panose="020D0604000000000000" pitchFamily="34" charset="-127"/>
            </a:rPr>
            <a:t>웹페이지에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 출력할 수 있도록 명시할 것</a:t>
          </a:r>
          <a:r>
            <a:rPr lang="en-US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.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 </a:t>
          </a:r>
          <a:endParaRPr lang="en-US" sz="1600" kern="1200" dirty="0">
            <a:latin typeface="NanumGothic" panose="020D0604000000000000" pitchFamily="34" charset="-127"/>
            <a:ea typeface="NanumGothic" panose="020D0604000000000000" pitchFamily="34" charset="-127"/>
          </a:endParaRPr>
        </a:p>
      </dsp:txBody>
      <dsp:txXfrm>
        <a:off x="0" y="2948295"/>
        <a:ext cx="6900512" cy="890100"/>
      </dsp:txXfrm>
    </dsp:sp>
    <dsp:sp modelId="{F568F0C4-2733-4D43-8E5D-42FA751DB7B4}">
      <dsp:nvSpPr>
        <dsp:cNvPr id="0" name=""/>
        <dsp:cNvSpPr/>
      </dsp:nvSpPr>
      <dsp:spPr>
        <a:xfrm>
          <a:off x="0" y="3838395"/>
          <a:ext cx="6900512" cy="62010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000" kern="1200"/>
            <a:t>평가</a:t>
          </a:r>
          <a:endParaRPr lang="en-US" sz="2000" kern="1200"/>
        </a:p>
      </dsp:txBody>
      <dsp:txXfrm>
        <a:off x="30271" y="3868666"/>
        <a:ext cx="6839970" cy="559558"/>
      </dsp:txXfrm>
    </dsp:sp>
    <dsp:sp modelId="{4783B1BE-7713-114F-A2FF-E5C729291A08}">
      <dsp:nvSpPr>
        <dsp:cNvPr id="0" name=""/>
        <dsp:cNvSpPr/>
      </dsp:nvSpPr>
      <dsp:spPr>
        <a:xfrm>
          <a:off x="0" y="4458495"/>
          <a:ext cx="6900512" cy="1014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10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점 만점</a:t>
          </a:r>
          <a:r>
            <a:rPr lang="en-US" alt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:</a:t>
          </a:r>
          <a:endParaRPr lang="en-US" sz="1600" kern="1200" dirty="0">
            <a:latin typeface="NanumGothic" panose="020D0604000000000000" pitchFamily="34" charset="-127"/>
            <a:ea typeface="NanumGothic" panose="020D0604000000000000" pitchFamily="34" charset="-127"/>
          </a:endParaRP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sz="1600" kern="1200">
              <a:latin typeface="NanumGothic" panose="020D0604000000000000" pitchFamily="34" charset="-127"/>
              <a:ea typeface="NanumGothic" panose="020D0604000000000000" pitchFamily="34" charset="-127"/>
            </a:rPr>
            <a:t>미제출시 </a:t>
          </a:r>
          <a:r>
            <a:rPr lang="en-US" sz="1600" kern="1200">
              <a:latin typeface="NanumGothic" panose="020D0604000000000000" pitchFamily="34" charset="-127"/>
              <a:ea typeface="NanumGothic" panose="020D0604000000000000" pitchFamily="34" charset="-127"/>
            </a:rPr>
            <a:t>0</a:t>
          </a:r>
          <a:r>
            <a:rPr lang="ko-KR" sz="1600" kern="1200">
              <a:latin typeface="NanumGothic" panose="020D0604000000000000" pitchFamily="34" charset="-127"/>
              <a:ea typeface="NanumGothic" panose="020D0604000000000000" pitchFamily="34" charset="-127"/>
            </a:rPr>
            <a:t>점</a:t>
          </a:r>
          <a:endParaRPr lang="en-US" sz="1600" kern="1200">
            <a:latin typeface="NanumGothic" panose="020D0604000000000000" pitchFamily="34" charset="-127"/>
            <a:ea typeface="NanumGothic" panose="020D0604000000000000" pitchFamily="34" charset="-127"/>
          </a:endParaRP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미완성인 경우</a:t>
          </a:r>
          <a:r>
            <a:rPr lang="en-US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,</a:t>
          </a:r>
          <a:r>
            <a:rPr lang="ko-KR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 </a:t>
          </a:r>
          <a:r>
            <a:rPr lang="en-US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5</a:t>
          </a:r>
          <a:r>
            <a:rPr lang="ko-KR" altLang="en-US" sz="1600" kern="1200" dirty="0">
              <a:latin typeface="NanumGothic" panose="020D0604000000000000" pitchFamily="34" charset="-127"/>
              <a:ea typeface="NanumGothic" panose="020D0604000000000000" pitchFamily="34" charset="-127"/>
            </a:rPr>
            <a:t> 점</a:t>
          </a:r>
          <a:endParaRPr lang="en-US" sz="1600" kern="1200" dirty="0">
            <a:latin typeface="NanumGothic" panose="020D0604000000000000" pitchFamily="34" charset="-127"/>
            <a:ea typeface="NanumGothic" panose="020D0604000000000000" pitchFamily="34" charset="-127"/>
          </a:endParaRPr>
        </a:p>
      </dsp:txBody>
      <dsp:txXfrm>
        <a:off x="0" y="4458495"/>
        <a:ext cx="6900512" cy="1014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09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106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44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810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36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76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32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72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95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49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446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3BA9D-A546-9845-8E49-31411A7DC98C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E3567-A49C-6D4C-B181-7EA1B972B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779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utumn-trees-in-peaceful-park-on-sunny-day-58981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mooc.dankook.ac.kr/catalogs/mai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E5EB88-F1DA-0C4E-BAE3-396D60319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4600"/>
              <a:t>웹프로그래밍 </a:t>
            </a:r>
            <a:r>
              <a:rPr lang="en-US" altLang="ko-KR" sz="4600"/>
              <a:t>5</a:t>
            </a:r>
            <a:r>
              <a:rPr lang="ko-KR" altLang="en-US" sz="4600"/>
              <a:t>주차 강의내용 및 과제 </a:t>
            </a:r>
            <a:endParaRPr lang="en-US" sz="4600"/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irt road with trees on either side of it&#10;&#10;Description automatically generated with medium confidence">
            <a:extLst>
              <a:ext uri="{FF2B5EF4-FFF2-40B4-BE49-F238E27FC236}">
                <a16:creationId xmlns:a16="http://schemas.microsoft.com/office/drawing/2014/main" id="{60E268C5-BB84-6BC8-644F-8B938899A4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4914" r="2314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28768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1B2786-6CEF-564D-BDF9-8E7A1DDCA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ko-KR" altLang="en-US" sz="5400"/>
              <a:t>강의콘텐츠</a:t>
            </a:r>
            <a:endParaRPr lang="en-US" sz="54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3638B-19BD-A740-944C-C35FBE08C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2400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sz="2400" dirty="0"/>
              <a:t>5</a:t>
            </a:r>
            <a:r>
              <a:rPr lang="ko-KR" altLang="en-US" sz="2400" dirty="0"/>
              <a:t>장 강의 콘텐츠 </a:t>
            </a:r>
            <a:endParaRPr lang="en-US" altLang="ko-KR" sz="2400" dirty="0"/>
          </a:p>
          <a:p>
            <a:pPr lvl="1"/>
            <a:r>
              <a:rPr lang="ko-KR" altLang="en-US" dirty="0"/>
              <a:t>강의노트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2022-2 WebProgLN-CH5-22Updated.pdf</a:t>
            </a:r>
          </a:p>
          <a:p>
            <a:pPr lvl="1"/>
            <a:r>
              <a:rPr lang="ko-KR" altLang="en-US" dirty="0"/>
              <a:t>동영상 파일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D-</a:t>
            </a:r>
            <a:r>
              <a:rPr lang="en-US" altLang="ko-KR" dirty="0" err="1"/>
              <a:t>Mooc</a:t>
            </a:r>
            <a:r>
              <a:rPr lang="en-US" altLang="ko-KR" dirty="0"/>
              <a:t> (</a:t>
            </a:r>
            <a:r>
              <a:rPr lang="en-US" altLang="ko-KR" dirty="0">
                <a:hlinkClick r:id="rId2"/>
              </a:rPr>
              <a:t>https://mooc.dankook.ac.kr/catalogs/main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sz="24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49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5B1D5C-0827-4AF0-8186-11FC5A8B8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ACE1C-0420-5444-AAE4-0EB8ED35E2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67909" y="2023110"/>
            <a:ext cx="2469624" cy="2846070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2900" dirty="0"/>
              <a:t>웹프로그래밍 </a:t>
            </a:r>
            <a:r>
              <a:rPr lang="en-US" altLang="ko-KR" sz="2900" dirty="0"/>
              <a:t>5</a:t>
            </a:r>
            <a:r>
              <a:rPr lang="ko-KR" altLang="en-US" sz="2900" dirty="0"/>
              <a:t>주차 과제</a:t>
            </a:r>
            <a:endParaRPr lang="en-US" sz="2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DC39A2-0934-B147-96FC-486238BD32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7908" y="5086350"/>
            <a:ext cx="2446465" cy="1178298"/>
          </a:xfrm>
        </p:spPr>
        <p:txBody>
          <a:bodyPr>
            <a:normAutofit/>
          </a:bodyPr>
          <a:lstStyle/>
          <a:p>
            <a:pPr algn="l"/>
            <a:endParaRPr lang="en-US" sz="16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ngled view of a multicolored building facade">
            <a:extLst>
              <a:ext uri="{FF2B5EF4-FFF2-40B4-BE49-F238E27FC236}">
                <a16:creationId xmlns:a16="http://schemas.microsoft.com/office/drawing/2014/main" id="{E30FE3B9-BA84-1D4F-B59F-61F94A5840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8" b="-1"/>
          <a:stretch/>
        </p:blipFill>
        <p:spPr>
          <a:xfrm>
            <a:off x="545238" y="858525"/>
            <a:ext cx="7608304" cy="521190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042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368587-1FD3-5C49-B88A-C17C952A3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2363372"/>
          </a:xfrm>
        </p:spPr>
        <p:txBody>
          <a:bodyPr>
            <a:normAutofit/>
          </a:bodyPr>
          <a:lstStyle/>
          <a:p>
            <a:r>
              <a:rPr lang="ko-KR" altLang="en-US" sz="4200" dirty="0"/>
              <a:t>웹프로그래밍 </a:t>
            </a:r>
            <a:r>
              <a:rPr lang="en-US" altLang="ko-KR" sz="4200" dirty="0"/>
              <a:t>5</a:t>
            </a:r>
            <a:r>
              <a:rPr lang="ko-KR" altLang="en-US" sz="4200" dirty="0"/>
              <a:t>주차 과제 </a:t>
            </a:r>
            <a:endParaRPr lang="en-US" sz="4200" dirty="0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0DB81-EBC7-9C4E-9E47-AA61F0D6E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190006"/>
            <a:ext cx="6798296" cy="6495802"/>
          </a:xfrm>
        </p:spPr>
        <p:txBody>
          <a:bodyPr anchor="ctr">
            <a:normAutofit/>
          </a:bodyPr>
          <a:lstStyle/>
          <a:p>
            <a:r>
              <a:rPr lang="ko-KR" altLang="en-US" sz="2200" dirty="0">
                <a:latin typeface="NanumGothic"/>
                <a:ea typeface="NanumGothic"/>
              </a:rPr>
              <a:t>교재 </a:t>
            </a:r>
            <a:r>
              <a:rPr lang="en-US" altLang="ko-KR" sz="2200" dirty="0">
                <a:latin typeface="NanumGothic"/>
                <a:ea typeface="NanumGothic"/>
              </a:rPr>
              <a:t>249</a:t>
            </a:r>
            <a:r>
              <a:rPr lang="ko-KR" altLang="en-US" sz="2200" dirty="0">
                <a:latin typeface="NanumGothic"/>
                <a:ea typeface="NanumGothic"/>
              </a:rPr>
              <a:t> 페이지 </a:t>
            </a:r>
            <a:r>
              <a:rPr lang="en-US" altLang="ko-KR" sz="2200" dirty="0">
                <a:latin typeface="NanumGothic"/>
                <a:ea typeface="NanumGothic"/>
              </a:rPr>
              <a:t>Open Challenge 05</a:t>
            </a:r>
          </a:p>
          <a:p>
            <a:pPr marL="594360" lvl="1">
              <a:lnSpc>
                <a:spcPct val="120000"/>
              </a:lnSpc>
              <a:spcBef>
                <a:spcPts val="0"/>
              </a:spcBef>
            </a:pPr>
            <a:r>
              <a:rPr lang="ko-KR" altLang="en-US" sz="1800" dirty="0">
                <a:latin typeface="NanumGothic"/>
                <a:ea typeface="NanumGothic"/>
              </a:rPr>
              <a:t>지정된 폰트가 없는 경우</a:t>
            </a:r>
            <a:r>
              <a:rPr lang="en-US" altLang="ko-KR" sz="1800" dirty="0">
                <a:latin typeface="NanumGothic"/>
                <a:ea typeface="NanumGothic"/>
              </a:rPr>
              <a:t>,</a:t>
            </a:r>
            <a:r>
              <a:rPr lang="ko-KR" altLang="en-US" sz="1800" dirty="0">
                <a:latin typeface="NanumGothic"/>
                <a:ea typeface="NanumGothic"/>
              </a:rPr>
              <a:t> 사용 가능한 폰트로 자유 변경할 것</a:t>
            </a:r>
            <a:r>
              <a:rPr lang="en-US" altLang="ko-KR" sz="1800" dirty="0">
                <a:latin typeface="NanumGothic"/>
                <a:ea typeface="NanumGothic"/>
              </a:rPr>
              <a:t>.</a:t>
            </a:r>
            <a:r>
              <a:rPr lang="ko-KR" altLang="en-US" sz="1800" dirty="0">
                <a:latin typeface="NanumGothic"/>
                <a:ea typeface="NanumGothic"/>
              </a:rPr>
              <a:t> 단 다른 문단과 다른 폰트를 사용하여 비교할 수 있도록 할 것</a:t>
            </a:r>
            <a:r>
              <a:rPr lang="en-US" altLang="ko-KR" sz="1800" dirty="0">
                <a:latin typeface="NanumGothic"/>
                <a:ea typeface="NanumGothic"/>
              </a:rPr>
              <a:t>.</a:t>
            </a:r>
            <a:r>
              <a:rPr lang="ko-KR" altLang="en-US" sz="1800" dirty="0">
                <a:latin typeface="NanumGothic"/>
                <a:ea typeface="NanumGothic"/>
              </a:rPr>
              <a:t> </a:t>
            </a:r>
            <a:endParaRPr lang="en-US" altLang="ko-KR" sz="1800" dirty="0">
              <a:latin typeface="NanumGothic"/>
              <a:ea typeface="NanumGothic"/>
            </a:endParaRPr>
          </a:p>
          <a:p>
            <a:pPr marL="594360" lvl="1">
              <a:lnSpc>
                <a:spcPct val="120000"/>
              </a:lnSpc>
              <a:spcBef>
                <a:spcPts val="0"/>
              </a:spcBef>
            </a:pPr>
            <a:r>
              <a:rPr lang="ko-KR" altLang="en-US" sz="1800" dirty="0">
                <a:latin typeface="NanumGothic"/>
                <a:ea typeface="NanumGothic"/>
              </a:rPr>
              <a:t>배경 </a:t>
            </a:r>
            <a:r>
              <a:rPr lang="ko-KR" altLang="en-US" sz="1800" dirty="0" err="1">
                <a:latin typeface="NanumGothic"/>
                <a:ea typeface="NanumGothic"/>
              </a:rPr>
              <a:t>화면색이</a:t>
            </a:r>
            <a:r>
              <a:rPr lang="ko-KR" altLang="en-US" sz="1800" dirty="0">
                <a:latin typeface="NanumGothic"/>
                <a:ea typeface="NanumGothic"/>
              </a:rPr>
              <a:t> </a:t>
            </a:r>
            <a:r>
              <a:rPr lang="en-US" altLang="ko-KR" sz="1800" dirty="0">
                <a:latin typeface="NanumGothic"/>
                <a:ea typeface="NanumGothic"/>
              </a:rPr>
              <a:t>pdf </a:t>
            </a:r>
            <a:r>
              <a:rPr lang="ko-KR" altLang="en-US" sz="1800" dirty="0">
                <a:latin typeface="NanumGothic"/>
                <a:ea typeface="NanumGothic"/>
              </a:rPr>
              <a:t>로 출력할 때</a:t>
            </a:r>
            <a:r>
              <a:rPr lang="en-US" altLang="ko-KR" sz="1800" dirty="0">
                <a:latin typeface="NanumGothic"/>
                <a:ea typeface="NanumGothic"/>
              </a:rPr>
              <a:t>,</a:t>
            </a:r>
            <a:r>
              <a:rPr lang="ko-KR" altLang="en-US" sz="1800" dirty="0">
                <a:latin typeface="NanumGothic"/>
                <a:ea typeface="NanumGothic"/>
              </a:rPr>
              <a:t> 흰색 배경으로 나오는 문제는 무시할 것</a:t>
            </a:r>
            <a:r>
              <a:rPr lang="en-US" altLang="ko-KR" sz="1800" dirty="0">
                <a:latin typeface="NanumGothic"/>
                <a:ea typeface="NanumGothic"/>
              </a:rPr>
              <a:t>.</a:t>
            </a:r>
            <a:r>
              <a:rPr lang="ko-KR" altLang="en-US" sz="1800" dirty="0">
                <a:latin typeface="NanumGothic"/>
                <a:ea typeface="NanumGothic"/>
              </a:rPr>
              <a:t> </a:t>
            </a:r>
            <a:endParaRPr lang="en-US" altLang="ko-KR" sz="1800" dirty="0">
              <a:latin typeface="NanumGothic"/>
              <a:ea typeface="NanumGothic"/>
            </a:endParaRPr>
          </a:p>
          <a:p>
            <a:r>
              <a:rPr lang="ko-KR" altLang="en-US" sz="2200" dirty="0">
                <a:latin typeface="NanumGothic"/>
                <a:ea typeface="NanumGothic"/>
              </a:rPr>
              <a:t>제출 파일</a:t>
            </a:r>
            <a:r>
              <a:rPr lang="en-US" altLang="ko-KR" sz="2200" dirty="0">
                <a:latin typeface="NanumGothic"/>
                <a:ea typeface="NanumGothic"/>
              </a:rPr>
              <a:t>:</a:t>
            </a:r>
            <a:r>
              <a:rPr lang="ko-KR" altLang="en-US" sz="2200" dirty="0">
                <a:latin typeface="NanumGothic"/>
                <a:ea typeface="NanumGothic"/>
              </a:rPr>
              <a:t> </a:t>
            </a:r>
            <a:endParaRPr lang="en-US" altLang="ko-KR" sz="22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1"/>
            <a:r>
              <a:rPr lang="ko-KR" altLang="en-US" sz="2200" dirty="0">
                <a:latin typeface="NanumGothic"/>
                <a:ea typeface="NanumGothic"/>
              </a:rPr>
              <a:t>소스 </a:t>
            </a:r>
            <a:r>
              <a:rPr lang="en-US" altLang="ko-KR" sz="2200" dirty="0">
                <a:latin typeface="NanumGothic"/>
                <a:ea typeface="NanumGothic"/>
              </a:rPr>
              <a:t>HTML &amp;</a:t>
            </a:r>
            <a:r>
              <a:rPr lang="ko-KR" altLang="en-US" sz="2200" dirty="0">
                <a:latin typeface="NanumGothic"/>
                <a:ea typeface="NanumGothic"/>
              </a:rPr>
              <a:t> </a:t>
            </a:r>
            <a:r>
              <a:rPr lang="en-US" altLang="ko-KR" sz="2200" dirty="0">
                <a:latin typeface="NanumGothic"/>
                <a:ea typeface="NanumGothic"/>
              </a:rPr>
              <a:t>CSS </a:t>
            </a:r>
            <a:r>
              <a:rPr lang="ko-KR" altLang="en-US" sz="2200" dirty="0">
                <a:latin typeface="NanumGothic"/>
                <a:ea typeface="NanumGothic"/>
              </a:rPr>
              <a:t>파일</a:t>
            </a:r>
            <a:r>
              <a:rPr lang="en-US" altLang="ko-KR" sz="2200" dirty="0">
                <a:latin typeface="NanumGothic"/>
                <a:ea typeface="NanumGothic"/>
              </a:rPr>
              <a:t>:</a:t>
            </a:r>
            <a:r>
              <a:rPr lang="ko-KR" altLang="en-US" sz="2200" dirty="0">
                <a:latin typeface="NanumGothic"/>
                <a:ea typeface="NanumGothic"/>
              </a:rPr>
              <a:t> </a:t>
            </a:r>
          </a:p>
          <a:p>
            <a:pPr lvl="2"/>
            <a:r>
              <a:rPr lang="en-US" altLang="ko-KR" sz="1800" dirty="0">
                <a:latin typeface="NanumGothic"/>
                <a:ea typeface="NanumGothic"/>
              </a:rPr>
              <a:t>2022-2-WebProg-C#-HW5-</a:t>
            </a:r>
            <a:r>
              <a:rPr lang="ko-KR" altLang="en-US" sz="1800" dirty="0">
                <a:latin typeface="NanumGothic"/>
                <a:ea typeface="NanumGothic"/>
              </a:rPr>
              <a:t>이름</a:t>
            </a:r>
            <a:r>
              <a:rPr lang="en-US" altLang="ko-KR" sz="1800" dirty="0">
                <a:latin typeface="NanumGothic"/>
                <a:ea typeface="NanumGothic"/>
              </a:rPr>
              <a:t>-</a:t>
            </a:r>
            <a:r>
              <a:rPr lang="ko-KR" altLang="en-US" sz="1800" dirty="0">
                <a:latin typeface="NanumGothic"/>
                <a:ea typeface="NanumGothic"/>
              </a:rPr>
              <a:t>학번</a:t>
            </a:r>
            <a:r>
              <a:rPr lang="en-US" altLang="ko-KR" sz="1800" dirty="0">
                <a:latin typeface="NanumGothic"/>
                <a:ea typeface="NanumGothic"/>
              </a:rPr>
              <a:t>.html</a:t>
            </a:r>
            <a:endParaRPr lang="en-US" sz="1800" dirty="0">
              <a:cs typeface="Calibri" panose="020F0502020204030204"/>
            </a:endParaRPr>
          </a:p>
          <a:p>
            <a:pPr lvl="2"/>
            <a:r>
              <a:rPr lang="en-US" sz="1800" dirty="0">
                <a:latin typeface="NanumGothic"/>
                <a:ea typeface="NanumGothic"/>
              </a:rPr>
              <a:t>2022-2-WebProg-C#-HW5-</a:t>
            </a:r>
            <a:r>
              <a:rPr lang="ko-KR" sz="1800" dirty="0">
                <a:latin typeface="NanumGothic"/>
                <a:ea typeface="NanumGothic"/>
              </a:rPr>
              <a:t>이름</a:t>
            </a:r>
            <a:r>
              <a:rPr lang="en-US" sz="1800" dirty="0">
                <a:latin typeface="NanumGothic"/>
                <a:ea typeface="NanumGothic"/>
              </a:rPr>
              <a:t>-</a:t>
            </a:r>
            <a:r>
              <a:rPr lang="ko-KR" sz="1800" dirty="0">
                <a:latin typeface="NanumGothic"/>
                <a:ea typeface="NanumGothic"/>
              </a:rPr>
              <a:t>학번</a:t>
            </a:r>
            <a:r>
              <a:rPr lang="en-US" altLang="ko-KR" sz="1800" dirty="0">
                <a:latin typeface="NanumGothic"/>
                <a:ea typeface="NanumGothic"/>
              </a:rPr>
              <a:t>-</a:t>
            </a:r>
            <a:r>
              <a:rPr lang="en-US" altLang="ko-KR" sz="1800" dirty="0" err="1">
                <a:latin typeface="NanumGothic"/>
                <a:ea typeface="NanumGothic"/>
              </a:rPr>
              <a:t>Survery</a:t>
            </a:r>
            <a:r>
              <a:rPr lang="en-US" sz="1800" dirty="0" err="1">
                <a:latin typeface="NanumGothic"/>
                <a:ea typeface="NanumGothic"/>
              </a:rPr>
              <a:t>.html</a:t>
            </a:r>
            <a:endParaRPr lang="en-US" sz="1800" dirty="0">
              <a:latin typeface="NanumGothic"/>
              <a:ea typeface="NanumGothic"/>
            </a:endParaRPr>
          </a:p>
          <a:p>
            <a:pPr lvl="2"/>
            <a:r>
              <a:rPr lang="en-US" sz="1800" dirty="0">
                <a:latin typeface="NanumGothic"/>
                <a:ea typeface="NanumGothic"/>
              </a:rPr>
              <a:t>2022-2-WebProg-C#-HW5-</a:t>
            </a:r>
            <a:r>
              <a:rPr lang="ko-KR" altLang="en-US" sz="1800" dirty="0">
                <a:latin typeface="NanumGothic"/>
                <a:ea typeface="NanumGothic"/>
              </a:rPr>
              <a:t>이름</a:t>
            </a:r>
            <a:r>
              <a:rPr lang="en-US" sz="1800" dirty="0">
                <a:latin typeface="NanumGothic"/>
                <a:ea typeface="NanumGothic"/>
              </a:rPr>
              <a:t>-</a:t>
            </a:r>
            <a:r>
              <a:rPr lang="ko-KR" altLang="en-US" sz="1800" dirty="0">
                <a:latin typeface="NanumGothic"/>
                <a:ea typeface="NanumGothic"/>
              </a:rPr>
              <a:t>학번</a:t>
            </a:r>
            <a:r>
              <a:rPr lang="en-US" altLang="ko-KR" sz="1800" dirty="0">
                <a:latin typeface="NanumGothic"/>
                <a:ea typeface="NanumGothic"/>
              </a:rPr>
              <a:t>.</a:t>
            </a:r>
            <a:r>
              <a:rPr lang="en-US" altLang="ko-KR" sz="1800" dirty="0" err="1">
                <a:latin typeface="NanumGothic"/>
                <a:ea typeface="NanumGothic"/>
              </a:rPr>
              <a:t>css</a:t>
            </a:r>
            <a:endParaRPr lang="en-US" altLang="ko-KR" sz="1800" dirty="0">
              <a:latin typeface="NanumGothic"/>
              <a:ea typeface="NanumGothic"/>
            </a:endParaRPr>
          </a:p>
          <a:p>
            <a:pPr lvl="2"/>
            <a:r>
              <a:rPr lang="en-US" sz="1800" dirty="0">
                <a:latin typeface="NanumGothic"/>
                <a:ea typeface="NanumGothic"/>
              </a:rPr>
              <a:t>2022-2-WebProg-C#-HW5-</a:t>
            </a:r>
            <a:r>
              <a:rPr lang="ko-KR" altLang="en-US" sz="1800" dirty="0">
                <a:latin typeface="NanumGothic"/>
                <a:ea typeface="NanumGothic"/>
              </a:rPr>
              <a:t>이름</a:t>
            </a:r>
            <a:r>
              <a:rPr lang="en-US" sz="1800" dirty="0">
                <a:latin typeface="NanumGothic"/>
                <a:ea typeface="NanumGothic"/>
              </a:rPr>
              <a:t>-</a:t>
            </a:r>
            <a:r>
              <a:rPr lang="ko-KR" altLang="en-US" sz="1800" dirty="0">
                <a:latin typeface="NanumGothic"/>
                <a:ea typeface="NanumGothic"/>
              </a:rPr>
              <a:t>학번</a:t>
            </a:r>
            <a:r>
              <a:rPr lang="en-US" altLang="ko-KR" sz="1800" dirty="0">
                <a:latin typeface="NanumGothic"/>
                <a:ea typeface="NanumGothic"/>
              </a:rPr>
              <a:t>-</a:t>
            </a:r>
            <a:r>
              <a:rPr lang="en-US" altLang="ko-KR" sz="1800" dirty="0" err="1">
                <a:latin typeface="NanumGothic"/>
                <a:ea typeface="NanumGothic"/>
              </a:rPr>
              <a:t>Survery</a:t>
            </a:r>
            <a:r>
              <a:rPr lang="en-US" sz="1800" dirty="0" err="1">
                <a:latin typeface="NanumGothic"/>
                <a:ea typeface="NanumGothic"/>
              </a:rPr>
              <a:t>.css</a:t>
            </a:r>
            <a:endParaRPr lang="en-US" sz="1800" dirty="0">
              <a:ea typeface="+mn-lt"/>
              <a:cs typeface="+mn-lt"/>
            </a:endParaRPr>
          </a:p>
          <a:p>
            <a:pPr lvl="1"/>
            <a:r>
              <a:rPr lang="en-US" altLang="ko-KR" sz="2200" dirty="0">
                <a:latin typeface="NanumGothic"/>
                <a:ea typeface="NanumGothic"/>
              </a:rPr>
              <a:t>PDF</a:t>
            </a:r>
            <a:r>
              <a:rPr lang="ko-KR" altLang="en-US" sz="2200" dirty="0">
                <a:latin typeface="NanumGothic"/>
                <a:ea typeface="NanumGothic"/>
              </a:rPr>
              <a:t> 출력 파일</a:t>
            </a:r>
            <a:r>
              <a:rPr lang="en-US" altLang="ko-KR" sz="2200" dirty="0">
                <a:latin typeface="NanumGothic"/>
                <a:ea typeface="NanumGothic"/>
              </a:rPr>
              <a:t>:</a:t>
            </a:r>
            <a:r>
              <a:rPr lang="ko-KR" altLang="en-US" sz="2200" dirty="0">
                <a:latin typeface="NanumGothic"/>
                <a:ea typeface="NanumGothic"/>
              </a:rPr>
              <a:t> </a:t>
            </a:r>
          </a:p>
          <a:p>
            <a:pPr lvl="2"/>
            <a:r>
              <a:rPr lang="en-US" altLang="ko-KR" sz="1800" dirty="0">
                <a:latin typeface="NanumGothic"/>
                <a:ea typeface="NanumGothic"/>
              </a:rPr>
              <a:t>2022-2-WebProg-C#-HW5-</a:t>
            </a:r>
            <a:r>
              <a:rPr lang="ko-KR" altLang="en-US" sz="1800" dirty="0">
                <a:latin typeface="NanumGothic"/>
                <a:ea typeface="NanumGothic"/>
              </a:rPr>
              <a:t>이름</a:t>
            </a:r>
            <a:r>
              <a:rPr lang="en-US" altLang="ko-KR" sz="1800" dirty="0">
                <a:latin typeface="NanumGothic"/>
                <a:ea typeface="NanumGothic"/>
              </a:rPr>
              <a:t>-</a:t>
            </a:r>
            <a:r>
              <a:rPr lang="ko-KR" altLang="en-US" sz="1800" dirty="0">
                <a:latin typeface="NanumGothic"/>
                <a:ea typeface="NanumGothic"/>
              </a:rPr>
              <a:t>학번</a:t>
            </a:r>
            <a:r>
              <a:rPr lang="en-US" altLang="ko-KR" sz="1800" dirty="0">
                <a:latin typeface="NanumGothic"/>
                <a:ea typeface="NanumGothic"/>
              </a:rPr>
              <a:t>.pdf</a:t>
            </a:r>
            <a:endParaRPr lang="en-US" sz="1800" dirty="0">
              <a:latin typeface="NanumGothic"/>
              <a:ea typeface="NanumGothic"/>
            </a:endParaRPr>
          </a:p>
          <a:p>
            <a:pPr lvl="2"/>
            <a:r>
              <a:rPr lang="en-US" sz="1800" dirty="0">
                <a:latin typeface="NanumGothic"/>
                <a:ea typeface="NanumGothic"/>
              </a:rPr>
              <a:t>202</a:t>
            </a:r>
            <a:r>
              <a:rPr lang="en-US" altLang="ko-KR" sz="1800" dirty="0">
                <a:latin typeface="NanumGothic"/>
                <a:ea typeface="NanumGothic"/>
              </a:rPr>
              <a:t>2</a:t>
            </a:r>
            <a:r>
              <a:rPr lang="en-US" sz="1800" dirty="0">
                <a:latin typeface="NanumGothic"/>
                <a:ea typeface="NanumGothic"/>
              </a:rPr>
              <a:t>-2-WebProg-C#-HW5-</a:t>
            </a:r>
            <a:r>
              <a:rPr lang="ko-KR" altLang="en-US" sz="1800" dirty="0">
                <a:latin typeface="NanumGothic"/>
                <a:ea typeface="NanumGothic"/>
              </a:rPr>
              <a:t>이름</a:t>
            </a:r>
            <a:r>
              <a:rPr lang="en-US" sz="1800" dirty="0">
                <a:latin typeface="NanumGothic"/>
                <a:ea typeface="NanumGothic"/>
              </a:rPr>
              <a:t>-</a:t>
            </a:r>
            <a:r>
              <a:rPr lang="ko-KR" altLang="en-US" sz="1800" dirty="0">
                <a:latin typeface="NanumGothic"/>
                <a:ea typeface="NanumGothic"/>
              </a:rPr>
              <a:t>학번</a:t>
            </a:r>
            <a:r>
              <a:rPr lang="en-US" sz="1800" dirty="0">
                <a:latin typeface="NanumGothic"/>
                <a:ea typeface="NanumGothic"/>
              </a:rPr>
              <a:t>-Survery.pdf</a:t>
            </a:r>
            <a:endParaRPr lang="en-US" sz="1800" dirty="0">
              <a:ea typeface="+mn-lt"/>
              <a:cs typeface="+mn-lt"/>
            </a:endParaRPr>
          </a:p>
          <a:p>
            <a:pPr lvl="1"/>
            <a:r>
              <a:rPr lang="en-US" altLang="ko-KR" sz="2200" dirty="0">
                <a:latin typeface="NanumGothic"/>
                <a:ea typeface="NanumGothic"/>
              </a:rPr>
              <a:t>C# </a:t>
            </a:r>
            <a:r>
              <a:rPr lang="ko-KR" altLang="en-US" sz="2200" dirty="0">
                <a:latin typeface="NanumGothic"/>
                <a:ea typeface="NanumGothic"/>
              </a:rPr>
              <a:t>의 </a:t>
            </a:r>
            <a:r>
              <a:rPr lang="en-US" altLang="ko-KR" sz="2200" dirty="0">
                <a:latin typeface="NanumGothic"/>
                <a:ea typeface="NanumGothic"/>
              </a:rPr>
              <a:t>#</a:t>
            </a:r>
            <a:r>
              <a:rPr lang="ko-KR" altLang="en-US" sz="2200" dirty="0">
                <a:latin typeface="NanumGothic"/>
                <a:ea typeface="NanumGothic"/>
              </a:rPr>
              <a:t>은 분반 표시로 </a:t>
            </a:r>
            <a:r>
              <a:rPr lang="en-US" altLang="ko-KR" sz="2200" dirty="0">
                <a:latin typeface="NanumGothic"/>
                <a:ea typeface="NanumGothic"/>
              </a:rPr>
              <a:t>1</a:t>
            </a:r>
            <a:r>
              <a:rPr lang="ko-KR" altLang="en-US" sz="2200" dirty="0">
                <a:latin typeface="NanumGothic"/>
                <a:ea typeface="NanumGothic"/>
              </a:rPr>
              <a:t> 또는 </a:t>
            </a:r>
            <a:r>
              <a:rPr lang="en-US" altLang="ko-KR" sz="2200" dirty="0">
                <a:latin typeface="NanumGothic"/>
                <a:ea typeface="NanumGothic"/>
              </a:rPr>
              <a:t>2</a:t>
            </a:r>
            <a:r>
              <a:rPr lang="ko-KR" altLang="en-US" sz="2200" dirty="0">
                <a:latin typeface="NanumGothic"/>
                <a:ea typeface="NanumGothic"/>
              </a:rPr>
              <a:t>로 표시</a:t>
            </a:r>
            <a:endParaRPr lang="en-US" altLang="ko-KR" sz="2200" dirty="0">
              <a:latin typeface="NanumGothic"/>
              <a:ea typeface="NanumGothic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EB3D93-B3D7-183B-E182-25DFBE53CEBA}"/>
              </a:ext>
            </a:extLst>
          </p:cNvPr>
          <p:cNvSpPr txBox="1"/>
          <p:nvPr/>
        </p:nvSpPr>
        <p:spPr>
          <a:xfrm>
            <a:off x="267286" y="2912012"/>
            <a:ext cx="4221715" cy="372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NanumGothic"/>
                <a:ea typeface="NanumGothic"/>
              </a:rPr>
              <a:t>주의사항</a:t>
            </a:r>
            <a:endParaRPr lang="en-US" altLang="ko-KR" sz="2200" dirty="0">
              <a:latin typeface="NanumGothic"/>
              <a:ea typeface="NanumGothic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과제 제출 요령에 맞지 않아 수정이 필요한 경우</a:t>
            </a:r>
            <a:r>
              <a:rPr lang="en-US" altLang="ko-KR" dirty="0"/>
              <a:t>, </a:t>
            </a:r>
            <a:r>
              <a:rPr lang="ko-KR" altLang="en-US" dirty="0"/>
              <a:t>과제 마감 시간 전에 수정본은 채점 전에만 </a:t>
            </a:r>
            <a:r>
              <a:rPr lang="ko-KR" altLang="en-US" dirty="0" err="1"/>
              <a:t>재제출</a:t>
            </a:r>
            <a:r>
              <a:rPr lang="ko-KR" altLang="en-US" dirty="0"/>
              <a:t> 가능 </a:t>
            </a:r>
            <a:endParaRPr lang="en-US" altLang="ko-KR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FF0000"/>
                </a:solidFill>
                <a:ea typeface="맑은 고딕"/>
              </a:rPr>
              <a:t>재제출</a:t>
            </a:r>
            <a:r>
              <a:rPr lang="ko-KR" altLang="en-US" dirty="0">
                <a:solidFill>
                  <a:srgbClr val="FF0000"/>
                </a:solidFill>
                <a:ea typeface="맑은 고딕"/>
              </a:rPr>
              <a:t> 시 시스템이 끝에 붙이는 번호는 신경 쓰지 말 것</a:t>
            </a:r>
            <a:r>
              <a:rPr lang="en-US" altLang="ko-KR" dirty="0">
                <a:solidFill>
                  <a:srgbClr val="FF0000"/>
                </a:solidFill>
                <a:ea typeface="맑은 고딕"/>
              </a:rPr>
              <a:t>.</a:t>
            </a:r>
            <a:r>
              <a:rPr lang="ko-KR" altLang="en-US" dirty="0">
                <a:solidFill>
                  <a:srgbClr val="FF0000"/>
                </a:solidFill>
                <a:ea typeface="맑은 고딕"/>
              </a:rPr>
              <a:t> </a:t>
            </a:r>
            <a:endParaRPr lang="en-US" altLang="ko-KR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마감 후</a:t>
            </a:r>
            <a:r>
              <a:rPr lang="en-US" altLang="ko-KR" dirty="0"/>
              <a:t>, </a:t>
            </a:r>
            <a:br>
              <a:rPr lang="ko-KR" altLang="en-US" dirty="0"/>
            </a:br>
            <a:r>
              <a:rPr lang="en-US" altLang="ko-KR" dirty="0">
                <a:solidFill>
                  <a:srgbClr val="FF0000"/>
                </a:solidFill>
              </a:rPr>
              <a:t>1. </a:t>
            </a:r>
            <a:r>
              <a:rPr lang="ko-KR" altLang="en-US" dirty="0">
                <a:solidFill>
                  <a:srgbClr val="FF0000"/>
                </a:solidFill>
              </a:rPr>
              <a:t>제출해야 되는 파일이 누락되거나 형태를 과제제출 요령에 맞추지 않은 경우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 err="1">
                <a:solidFill>
                  <a:srgbClr val="FF0000"/>
                </a:solidFill>
              </a:rPr>
              <a:t>미제출</a:t>
            </a:r>
            <a:r>
              <a:rPr lang="ko-KR" altLang="en-US" dirty="0">
                <a:solidFill>
                  <a:srgbClr val="FF0000"/>
                </a:solidFill>
              </a:rPr>
              <a:t> 처리 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FF0000"/>
                </a:solidFill>
                <a:latin typeface="NanumGothic"/>
                <a:ea typeface="NanumGothic"/>
              </a:rPr>
              <a:t>압축파일로 제출하지 말 것</a:t>
            </a:r>
            <a:r>
              <a:rPr lang="en-US" altLang="ko-KR" dirty="0">
                <a:solidFill>
                  <a:srgbClr val="FF0000"/>
                </a:solidFill>
                <a:latin typeface="NanumGothic"/>
                <a:ea typeface="NanumGothic"/>
              </a:rPr>
              <a:t>.</a:t>
            </a:r>
            <a:r>
              <a:rPr lang="ko-KR" altLang="en-US" dirty="0">
                <a:solidFill>
                  <a:srgbClr val="FF0000"/>
                </a:solidFill>
                <a:latin typeface="NanumGothic"/>
                <a:ea typeface="NanumGothic"/>
              </a:rPr>
              <a:t> </a:t>
            </a:r>
            <a:endParaRPr lang="en-US" altLang="ko-KR" dirty="0">
              <a:solidFill>
                <a:srgbClr val="FF0000"/>
              </a:solidFill>
              <a:latin typeface="NanumGothic"/>
              <a:ea typeface="NanumGothic"/>
            </a:endParaRPr>
          </a:p>
        </p:txBody>
      </p:sp>
    </p:spTree>
    <p:extLst>
      <p:ext uri="{BB962C8B-B14F-4D97-AF65-F5344CB8AC3E}">
        <p14:creationId xmlns:p14="http://schemas.microsoft.com/office/powerpoint/2010/main" val="3556863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98961-436E-A64D-8153-E5F881A9D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ko-KR" altLang="en-US" sz="6000"/>
              <a:t>제출방법</a:t>
            </a:r>
            <a:endParaRPr lang="en-US" sz="60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BD9EB20-7E35-42D7-8368-E4EE448961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1000377"/>
              </p:ext>
            </p:extLst>
          </p:nvPr>
        </p:nvGraphicFramePr>
        <p:xfrm>
          <a:off x="4521410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37673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</TotalTime>
  <Words>286</Words>
  <Application>Microsoft Office PowerPoint</Application>
  <PresentationFormat>와이드스크린</PresentationFormat>
  <Paragraphs>38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NanumGothic</vt:lpstr>
      <vt:lpstr>Arial</vt:lpstr>
      <vt:lpstr>Calibri</vt:lpstr>
      <vt:lpstr>Calibri Light</vt:lpstr>
      <vt:lpstr>Office Theme</vt:lpstr>
      <vt:lpstr>웹프로그래밍 5주차 강의내용 및 과제 </vt:lpstr>
      <vt:lpstr>강의콘텐츠</vt:lpstr>
      <vt:lpstr>웹프로그래밍 5주차 과제</vt:lpstr>
      <vt:lpstr>웹프로그래밍 5주차 과제 </vt:lpstr>
      <vt:lpstr>제출방법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2020-2 영상정보처리 1주차 강의</dc:title>
  <dc:creator>박제호</dc:creator>
  <cp:lastModifiedBy>안 찬웅</cp:lastModifiedBy>
  <cp:revision>42</cp:revision>
  <dcterms:created xsi:type="dcterms:W3CDTF">2020-08-26T03:29:14Z</dcterms:created>
  <dcterms:modified xsi:type="dcterms:W3CDTF">2022-10-11T00:03:44Z</dcterms:modified>
</cp:coreProperties>
</file>

<file path=docProps/thumbnail.jpeg>
</file>